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6517" autoAdjust="0"/>
  </p:normalViewPr>
  <p:slideViewPr>
    <p:cSldViewPr snapToGrid="0" snapToObjects="1">
      <p:cViewPr varScale="1">
        <p:scale>
          <a:sx n="119" d="100"/>
          <a:sy n="119" d="100"/>
        </p:scale>
        <p:origin x="36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EBA471-2ECF-483C-A11A-C45D545A0A7A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6D1073B-D09F-46A3-9D3B-26D2499BA358}">
      <dgm:prSet phldrT="[Text]"/>
      <dgm:spPr/>
      <dgm:t>
        <a:bodyPr/>
        <a:lstStyle/>
        <a:p>
          <a:r>
            <a:rPr lang="en-US" dirty="0"/>
            <a:t>request the APIs and parse the launch data</a:t>
          </a:r>
        </a:p>
      </dgm:t>
    </dgm:pt>
    <dgm:pt modelId="{FA6BA55D-9EE6-468C-8045-33A0EE6F425D}" type="parTrans" cxnId="{8DFE6A90-A10B-40AE-BCDA-91BC63ABDDB9}">
      <dgm:prSet/>
      <dgm:spPr/>
      <dgm:t>
        <a:bodyPr/>
        <a:lstStyle/>
        <a:p>
          <a:endParaRPr lang="en-US"/>
        </a:p>
      </dgm:t>
    </dgm:pt>
    <dgm:pt modelId="{020165CF-CF49-4E6B-8F3D-F430C3270946}" type="sibTrans" cxnId="{8DFE6A90-A10B-40AE-BCDA-91BC63ABDDB9}">
      <dgm:prSet/>
      <dgm:spPr/>
      <dgm:t>
        <a:bodyPr/>
        <a:lstStyle/>
        <a:p>
          <a:endParaRPr lang="en-US"/>
        </a:p>
      </dgm:t>
    </dgm:pt>
    <dgm:pt modelId="{52A70325-35CA-47FB-8312-7BC0723AE374}">
      <dgm:prSet phldrT="[Text]"/>
      <dgm:spPr/>
      <dgm:t>
        <a:bodyPr/>
        <a:lstStyle/>
        <a:p>
          <a:r>
            <a:rPr lang="en-US" dirty="0"/>
            <a:t>Filter data to only Falcon 9</a:t>
          </a:r>
        </a:p>
      </dgm:t>
    </dgm:pt>
    <dgm:pt modelId="{5BB8751C-20B7-4FAC-9893-4347DDCC89A0}" type="parTrans" cxnId="{F8F82D41-4826-4B2D-9FC7-BC28FA4A214B}">
      <dgm:prSet/>
      <dgm:spPr/>
      <dgm:t>
        <a:bodyPr/>
        <a:lstStyle/>
        <a:p>
          <a:endParaRPr lang="en-US"/>
        </a:p>
      </dgm:t>
    </dgm:pt>
    <dgm:pt modelId="{2E730358-5073-40B8-B438-71D930BF17D7}" type="sibTrans" cxnId="{F8F82D41-4826-4B2D-9FC7-BC28FA4A214B}">
      <dgm:prSet/>
      <dgm:spPr/>
      <dgm:t>
        <a:bodyPr/>
        <a:lstStyle/>
        <a:p>
          <a:endParaRPr lang="en-US"/>
        </a:p>
      </dgm:t>
    </dgm:pt>
    <dgm:pt modelId="{E693AA8E-6410-47E3-B44F-CF186FDCB442}">
      <dgm:prSet phldrT="[Text]"/>
      <dgm:spPr/>
      <dgm:t>
        <a:bodyPr/>
        <a:lstStyle/>
        <a:p>
          <a:r>
            <a:rPr lang="en-US" dirty="0"/>
            <a:t>Deal with missing values</a:t>
          </a:r>
        </a:p>
      </dgm:t>
    </dgm:pt>
    <dgm:pt modelId="{8557272C-907E-4CB0-B628-D97EF2106BA3}" type="parTrans" cxnId="{14FF816C-4575-4068-98B4-79301019925E}">
      <dgm:prSet/>
      <dgm:spPr/>
      <dgm:t>
        <a:bodyPr/>
        <a:lstStyle/>
        <a:p>
          <a:endParaRPr lang="en-US"/>
        </a:p>
      </dgm:t>
    </dgm:pt>
    <dgm:pt modelId="{F91B2AB6-40B3-4FB9-8920-47ADE68CC7DF}" type="sibTrans" cxnId="{14FF816C-4575-4068-98B4-79301019925E}">
      <dgm:prSet/>
      <dgm:spPr/>
      <dgm:t>
        <a:bodyPr/>
        <a:lstStyle/>
        <a:p>
          <a:endParaRPr lang="en-US"/>
        </a:p>
      </dgm:t>
    </dgm:pt>
    <dgm:pt modelId="{0F9678E0-1B51-4C7E-A1A1-A7E663E18683}" type="pres">
      <dgm:prSet presAssocID="{E8EBA471-2ECF-483C-A11A-C45D545A0A7A}" presName="Name0" presStyleCnt="0">
        <dgm:presLayoutVars>
          <dgm:dir/>
          <dgm:resizeHandles val="exact"/>
        </dgm:presLayoutVars>
      </dgm:prSet>
      <dgm:spPr/>
    </dgm:pt>
    <dgm:pt modelId="{B5498272-032C-4EB6-932A-3ACB67417691}" type="pres">
      <dgm:prSet presAssocID="{E6D1073B-D09F-46A3-9D3B-26D2499BA358}" presName="parTxOnly" presStyleLbl="node1" presStyleIdx="0" presStyleCnt="3">
        <dgm:presLayoutVars>
          <dgm:bulletEnabled val="1"/>
        </dgm:presLayoutVars>
      </dgm:prSet>
      <dgm:spPr/>
    </dgm:pt>
    <dgm:pt modelId="{10343631-9173-4260-B4EC-5EF4F4AD1445}" type="pres">
      <dgm:prSet presAssocID="{020165CF-CF49-4E6B-8F3D-F430C3270946}" presName="parSpace" presStyleCnt="0"/>
      <dgm:spPr/>
    </dgm:pt>
    <dgm:pt modelId="{D3D57A2A-B0B9-4168-BDC6-210872DA8D89}" type="pres">
      <dgm:prSet presAssocID="{52A70325-35CA-47FB-8312-7BC0723AE374}" presName="parTxOnly" presStyleLbl="node1" presStyleIdx="1" presStyleCnt="3">
        <dgm:presLayoutVars>
          <dgm:bulletEnabled val="1"/>
        </dgm:presLayoutVars>
      </dgm:prSet>
      <dgm:spPr/>
    </dgm:pt>
    <dgm:pt modelId="{93556E76-C6E6-4DBF-B706-5237ACCB0F4C}" type="pres">
      <dgm:prSet presAssocID="{2E730358-5073-40B8-B438-71D930BF17D7}" presName="parSpace" presStyleCnt="0"/>
      <dgm:spPr/>
    </dgm:pt>
    <dgm:pt modelId="{6A151B54-6B13-4F7D-BEA4-CD503CBFBD9F}" type="pres">
      <dgm:prSet presAssocID="{E693AA8E-6410-47E3-B44F-CF186FDCB442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201FB24-B81C-41EF-9390-67B63DBEF5C7}" type="presOf" srcId="{E693AA8E-6410-47E3-B44F-CF186FDCB442}" destId="{6A151B54-6B13-4F7D-BEA4-CD503CBFBD9F}" srcOrd="0" destOrd="0" presId="urn:microsoft.com/office/officeart/2005/8/layout/hChevron3"/>
    <dgm:cxn modelId="{F8F82D41-4826-4B2D-9FC7-BC28FA4A214B}" srcId="{E8EBA471-2ECF-483C-A11A-C45D545A0A7A}" destId="{52A70325-35CA-47FB-8312-7BC0723AE374}" srcOrd="1" destOrd="0" parTransId="{5BB8751C-20B7-4FAC-9893-4347DDCC89A0}" sibTransId="{2E730358-5073-40B8-B438-71D930BF17D7}"/>
    <dgm:cxn modelId="{14FF816C-4575-4068-98B4-79301019925E}" srcId="{E8EBA471-2ECF-483C-A11A-C45D545A0A7A}" destId="{E693AA8E-6410-47E3-B44F-CF186FDCB442}" srcOrd="2" destOrd="0" parTransId="{8557272C-907E-4CB0-B628-D97EF2106BA3}" sibTransId="{F91B2AB6-40B3-4FB9-8920-47ADE68CC7DF}"/>
    <dgm:cxn modelId="{8DFE6A90-A10B-40AE-BCDA-91BC63ABDDB9}" srcId="{E8EBA471-2ECF-483C-A11A-C45D545A0A7A}" destId="{E6D1073B-D09F-46A3-9D3B-26D2499BA358}" srcOrd="0" destOrd="0" parTransId="{FA6BA55D-9EE6-468C-8045-33A0EE6F425D}" sibTransId="{020165CF-CF49-4E6B-8F3D-F430C3270946}"/>
    <dgm:cxn modelId="{34268FC2-C834-4F2A-9068-2F3AD6B30CEB}" type="presOf" srcId="{E6D1073B-D09F-46A3-9D3B-26D2499BA358}" destId="{B5498272-032C-4EB6-932A-3ACB67417691}" srcOrd="0" destOrd="0" presId="urn:microsoft.com/office/officeart/2005/8/layout/hChevron3"/>
    <dgm:cxn modelId="{5E649BCD-CB2A-4CEE-8497-DC85B18FA71E}" type="presOf" srcId="{52A70325-35CA-47FB-8312-7BC0723AE374}" destId="{D3D57A2A-B0B9-4168-BDC6-210872DA8D89}" srcOrd="0" destOrd="0" presId="urn:microsoft.com/office/officeart/2005/8/layout/hChevron3"/>
    <dgm:cxn modelId="{1BCFBACD-FCC0-400F-9FDF-4AC628750329}" type="presOf" srcId="{E8EBA471-2ECF-483C-A11A-C45D545A0A7A}" destId="{0F9678E0-1B51-4C7E-A1A1-A7E663E18683}" srcOrd="0" destOrd="0" presId="urn:microsoft.com/office/officeart/2005/8/layout/hChevron3"/>
    <dgm:cxn modelId="{EB7FD4D5-D2AF-491B-8892-671D4A27695A}" type="presParOf" srcId="{0F9678E0-1B51-4C7E-A1A1-A7E663E18683}" destId="{B5498272-032C-4EB6-932A-3ACB67417691}" srcOrd="0" destOrd="0" presId="urn:microsoft.com/office/officeart/2005/8/layout/hChevron3"/>
    <dgm:cxn modelId="{B8B29074-8F3B-49C8-B49E-E71A38C4AC62}" type="presParOf" srcId="{0F9678E0-1B51-4C7E-A1A1-A7E663E18683}" destId="{10343631-9173-4260-B4EC-5EF4F4AD1445}" srcOrd="1" destOrd="0" presId="urn:microsoft.com/office/officeart/2005/8/layout/hChevron3"/>
    <dgm:cxn modelId="{12B28ED4-9706-4005-9610-89258369AF6B}" type="presParOf" srcId="{0F9678E0-1B51-4C7E-A1A1-A7E663E18683}" destId="{D3D57A2A-B0B9-4168-BDC6-210872DA8D89}" srcOrd="2" destOrd="0" presId="urn:microsoft.com/office/officeart/2005/8/layout/hChevron3"/>
    <dgm:cxn modelId="{4420AC11-EABB-4CB4-9547-C61988E30741}" type="presParOf" srcId="{0F9678E0-1B51-4C7E-A1A1-A7E663E18683}" destId="{93556E76-C6E6-4DBF-B706-5237ACCB0F4C}" srcOrd="3" destOrd="0" presId="urn:microsoft.com/office/officeart/2005/8/layout/hChevron3"/>
    <dgm:cxn modelId="{2F781CBC-220C-4D93-8B8A-41A762657A25}" type="presParOf" srcId="{0F9678E0-1B51-4C7E-A1A1-A7E663E18683}" destId="{6A151B54-6B13-4F7D-BEA4-CD503CBFBD9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85D597-F34B-41E6-B4FF-AB38FB569152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DC4FFED-76CD-4B01-BD14-B188C946F274}">
      <dgm:prSet phldrT="[Text]"/>
      <dgm:spPr/>
      <dgm:t>
        <a:bodyPr/>
        <a:lstStyle/>
        <a:p>
          <a:r>
            <a:rPr lang="en-US" dirty="0"/>
            <a:t>Request the Falcon 9 launch data</a:t>
          </a:r>
        </a:p>
      </dgm:t>
    </dgm:pt>
    <dgm:pt modelId="{B9E9A143-0459-49B6-931C-216A40DE814C}" type="parTrans" cxnId="{DA536C24-9E53-41B1-A658-3D5A54F8BE0B}">
      <dgm:prSet/>
      <dgm:spPr/>
      <dgm:t>
        <a:bodyPr/>
        <a:lstStyle/>
        <a:p>
          <a:endParaRPr lang="en-US"/>
        </a:p>
      </dgm:t>
    </dgm:pt>
    <dgm:pt modelId="{FC2C3FD0-E932-480A-8583-8AE4137AA8BB}" type="sibTrans" cxnId="{DA536C24-9E53-41B1-A658-3D5A54F8BE0B}">
      <dgm:prSet/>
      <dgm:spPr/>
      <dgm:t>
        <a:bodyPr/>
        <a:lstStyle/>
        <a:p>
          <a:endParaRPr lang="en-US"/>
        </a:p>
      </dgm:t>
    </dgm:pt>
    <dgm:pt modelId="{3F98B645-5F1E-461A-98C9-785FA626D602}">
      <dgm:prSet phldrT="[Text]"/>
      <dgm:spPr/>
      <dgm:t>
        <a:bodyPr/>
        <a:lstStyle/>
        <a:p>
          <a:r>
            <a:rPr lang="en-US" dirty="0"/>
            <a:t>Extract all column names from the html table</a:t>
          </a:r>
        </a:p>
      </dgm:t>
    </dgm:pt>
    <dgm:pt modelId="{847C3860-0843-471D-801C-91575CD398E5}" type="parTrans" cxnId="{92DE2794-C2F7-4512-BD7A-4EDFF076AE9B}">
      <dgm:prSet/>
      <dgm:spPr/>
      <dgm:t>
        <a:bodyPr/>
        <a:lstStyle/>
        <a:p>
          <a:endParaRPr lang="en-US"/>
        </a:p>
      </dgm:t>
    </dgm:pt>
    <dgm:pt modelId="{0841E25F-F1AA-4743-AF6E-D603ED513B1F}" type="sibTrans" cxnId="{92DE2794-C2F7-4512-BD7A-4EDFF076AE9B}">
      <dgm:prSet/>
      <dgm:spPr/>
      <dgm:t>
        <a:bodyPr/>
        <a:lstStyle/>
        <a:p>
          <a:endParaRPr lang="en-US"/>
        </a:p>
      </dgm:t>
    </dgm:pt>
    <dgm:pt modelId="{1FCF80B9-2F2B-4EF5-AB8E-3A236FDBC2A4}">
      <dgm:prSet phldrT="[Text]"/>
      <dgm:spPr/>
      <dgm:t>
        <a:bodyPr/>
        <a:lstStyle/>
        <a:p>
          <a:r>
            <a:rPr lang="en-US" dirty="0"/>
            <a:t>Create a data frame by parsing the launch html table</a:t>
          </a:r>
        </a:p>
      </dgm:t>
    </dgm:pt>
    <dgm:pt modelId="{5A4EA701-1D8E-458E-BE67-58C3296B1195}" type="parTrans" cxnId="{139FC479-F60E-41B4-81D8-5AAB10FF7067}">
      <dgm:prSet/>
      <dgm:spPr/>
      <dgm:t>
        <a:bodyPr/>
        <a:lstStyle/>
        <a:p>
          <a:endParaRPr lang="en-US"/>
        </a:p>
      </dgm:t>
    </dgm:pt>
    <dgm:pt modelId="{50BAC7BE-FFE8-430C-B4DA-CFAB5E36E296}" type="sibTrans" cxnId="{139FC479-F60E-41B4-81D8-5AAB10FF7067}">
      <dgm:prSet/>
      <dgm:spPr/>
      <dgm:t>
        <a:bodyPr/>
        <a:lstStyle/>
        <a:p>
          <a:endParaRPr lang="en-US"/>
        </a:p>
      </dgm:t>
    </dgm:pt>
    <dgm:pt modelId="{6E89524C-84B8-4FA0-888D-A9AA8B51AE7F}" type="pres">
      <dgm:prSet presAssocID="{3485D597-F34B-41E6-B4FF-AB38FB569152}" presName="Name0" presStyleCnt="0">
        <dgm:presLayoutVars>
          <dgm:dir/>
          <dgm:resizeHandles val="exact"/>
        </dgm:presLayoutVars>
      </dgm:prSet>
      <dgm:spPr/>
    </dgm:pt>
    <dgm:pt modelId="{B2427654-03BC-4B80-84B2-029AE014467C}" type="pres">
      <dgm:prSet presAssocID="{BDC4FFED-76CD-4B01-BD14-B188C946F274}" presName="parTxOnly" presStyleLbl="node1" presStyleIdx="0" presStyleCnt="3">
        <dgm:presLayoutVars>
          <dgm:bulletEnabled val="1"/>
        </dgm:presLayoutVars>
      </dgm:prSet>
      <dgm:spPr/>
    </dgm:pt>
    <dgm:pt modelId="{1C6711BA-A22A-487C-BB09-42BE2B38606F}" type="pres">
      <dgm:prSet presAssocID="{FC2C3FD0-E932-480A-8583-8AE4137AA8BB}" presName="parSpace" presStyleCnt="0"/>
      <dgm:spPr/>
    </dgm:pt>
    <dgm:pt modelId="{1FA4D39C-F913-43A8-95E8-A303ED88009B}" type="pres">
      <dgm:prSet presAssocID="{3F98B645-5F1E-461A-98C9-785FA626D602}" presName="parTxOnly" presStyleLbl="node1" presStyleIdx="1" presStyleCnt="3">
        <dgm:presLayoutVars>
          <dgm:bulletEnabled val="1"/>
        </dgm:presLayoutVars>
      </dgm:prSet>
      <dgm:spPr/>
    </dgm:pt>
    <dgm:pt modelId="{B100B0B7-BC70-49AE-AD14-1CCE3F000ABA}" type="pres">
      <dgm:prSet presAssocID="{0841E25F-F1AA-4743-AF6E-D603ED513B1F}" presName="parSpace" presStyleCnt="0"/>
      <dgm:spPr/>
    </dgm:pt>
    <dgm:pt modelId="{86898B99-EFF1-4DB0-85CD-2B71BBBE2856}" type="pres">
      <dgm:prSet presAssocID="{1FCF80B9-2F2B-4EF5-AB8E-3A236FDBC2A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DA536C24-9E53-41B1-A658-3D5A54F8BE0B}" srcId="{3485D597-F34B-41E6-B4FF-AB38FB569152}" destId="{BDC4FFED-76CD-4B01-BD14-B188C946F274}" srcOrd="0" destOrd="0" parTransId="{B9E9A143-0459-49B6-931C-216A40DE814C}" sibTransId="{FC2C3FD0-E932-480A-8583-8AE4137AA8BB}"/>
    <dgm:cxn modelId="{1E3B864C-C5EB-4D48-8795-CC44EF85F724}" type="presOf" srcId="{3F98B645-5F1E-461A-98C9-785FA626D602}" destId="{1FA4D39C-F913-43A8-95E8-A303ED88009B}" srcOrd="0" destOrd="0" presId="urn:microsoft.com/office/officeart/2005/8/layout/hChevron3"/>
    <dgm:cxn modelId="{139FC479-F60E-41B4-81D8-5AAB10FF7067}" srcId="{3485D597-F34B-41E6-B4FF-AB38FB569152}" destId="{1FCF80B9-2F2B-4EF5-AB8E-3A236FDBC2A4}" srcOrd="2" destOrd="0" parTransId="{5A4EA701-1D8E-458E-BE67-58C3296B1195}" sibTransId="{50BAC7BE-FFE8-430C-B4DA-CFAB5E36E296}"/>
    <dgm:cxn modelId="{92DE2794-C2F7-4512-BD7A-4EDFF076AE9B}" srcId="{3485D597-F34B-41E6-B4FF-AB38FB569152}" destId="{3F98B645-5F1E-461A-98C9-785FA626D602}" srcOrd="1" destOrd="0" parTransId="{847C3860-0843-471D-801C-91575CD398E5}" sibTransId="{0841E25F-F1AA-4743-AF6E-D603ED513B1F}"/>
    <dgm:cxn modelId="{DC5C7599-DEA0-4779-B6AE-92535747630C}" type="presOf" srcId="{3485D597-F34B-41E6-B4FF-AB38FB569152}" destId="{6E89524C-84B8-4FA0-888D-A9AA8B51AE7F}" srcOrd="0" destOrd="0" presId="urn:microsoft.com/office/officeart/2005/8/layout/hChevron3"/>
    <dgm:cxn modelId="{A95399DC-80D7-4F8A-A163-14E142525AA6}" type="presOf" srcId="{1FCF80B9-2F2B-4EF5-AB8E-3A236FDBC2A4}" destId="{86898B99-EFF1-4DB0-85CD-2B71BBBE2856}" srcOrd="0" destOrd="0" presId="urn:microsoft.com/office/officeart/2005/8/layout/hChevron3"/>
    <dgm:cxn modelId="{E0183CEF-7284-48E6-A2CD-487CFEEFB232}" type="presOf" srcId="{BDC4FFED-76CD-4B01-BD14-B188C946F274}" destId="{B2427654-03BC-4B80-84B2-029AE014467C}" srcOrd="0" destOrd="0" presId="urn:microsoft.com/office/officeart/2005/8/layout/hChevron3"/>
    <dgm:cxn modelId="{6C77F269-1561-4BB9-B443-EC844A8F20AD}" type="presParOf" srcId="{6E89524C-84B8-4FA0-888D-A9AA8B51AE7F}" destId="{B2427654-03BC-4B80-84B2-029AE014467C}" srcOrd="0" destOrd="0" presId="urn:microsoft.com/office/officeart/2005/8/layout/hChevron3"/>
    <dgm:cxn modelId="{3096DA02-E055-4B67-815A-75E60E332EC4}" type="presParOf" srcId="{6E89524C-84B8-4FA0-888D-A9AA8B51AE7F}" destId="{1C6711BA-A22A-487C-BB09-42BE2B38606F}" srcOrd="1" destOrd="0" presId="urn:microsoft.com/office/officeart/2005/8/layout/hChevron3"/>
    <dgm:cxn modelId="{3FE66238-31CF-4D34-A6F7-5E08FF015B2C}" type="presParOf" srcId="{6E89524C-84B8-4FA0-888D-A9AA8B51AE7F}" destId="{1FA4D39C-F913-43A8-95E8-A303ED88009B}" srcOrd="2" destOrd="0" presId="urn:microsoft.com/office/officeart/2005/8/layout/hChevron3"/>
    <dgm:cxn modelId="{C0B56991-5FA0-4144-9D9E-AC76071E835F}" type="presParOf" srcId="{6E89524C-84B8-4FA0-888D-A9AA8B51AE7F}" destId="{B100B0B7-BC70-49AE-AD14-1CCE3F000ABA}" srcOrd="3" destOrd="0" presId="urn:microsoft.com/office/officeart/2005/8/layout/hChevron3"/>
    <dgm:cxn modelId="{9BEC960D-515E-492B-BE95-44C84EBBDD14}" type="presParOf" srcId="{6E89524C-84B8-4FA0-888D-A9AA8B51AE7F}" destId="{86898B99-EFF1-4DB0-85CD-2B71BBBE2856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6D5C25-228B-4FBE-B5BA-B5BFDE04FBA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7473DC4A-2371-4CFC-A8FA-E23938E65A42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04C98604-D435-482D-A4BB-8AFAA218E8D6}" type="parTrans" cxnId="{48005902-B250-404F-B174-07A35D36C9C5}">
      <dgm:prSet/>
      <dgm:spPr/>
      <dgm:t>
        <a:bodyPr/>
        <a:lstStyle/>
        <a:p>
          <a:endParaRPr lang="en-US"/>
        </a:p>
      </dgm:t>
    </dgm:pt>
    <dgm:pt modelId="{B11C8190-08EF-4910-908C-917F115CA501}" type="sibTrans" cxnId="{48005902-B250-404F-B174-07A35D36C9C5}">
      <dgm:prSet/>
      <dgm:spPr/>
      <dgm:t>
        <a:bodyPr/>
        <a:lstStyle/>
        <a:p>
          <a:endParaRPr lang="en-US"/>
        </a:p>
      </dgm:t>
    </dgm:pt>
    <dgm:pt modelId="{D43BEE0F-7749-4582-89DA-B35965D5ED14}">
      <dgm:prSet phldrT="[Text]"/>
      <dgm:spPr/>
      <dgm:t>
        <a:bodyPr/>
        <a:lstStyle/>
        <a:p>
          <a:r>
            <a:rPr lang="en-US" dirty="0"/>
            <a:t>Summarizations</a:t>
          </a:r>
        </a:p>
      </dgm:t>
    </dgm:pt>
    <dgm:pt modelId="{CAD042FF-0C9F-4DAA-8B21-673E208A8DD1}" type="parTrans" cxnId="{045A7D7B-E2C5-40A0-8FB1-1D0EB12C82C4}">
      <dgm:prSet/>
      <dgm:spPr/>
      <dgm:t>
        <a:bodyPr/>
        <a:lstStyle/>
        <a:p>
          <a:endParaRPr lang="en-US"/>
        </a:p>
      </dgm:t>
    </dgm:pt>
    <dgm:pt modelId="{CDBE8FBB-01E5-4C6E-88C0-070943FC6DA6}" type="sibTrans" cxnId="{045A7D7B-E2C5-40A0-8FB1-1D0EB12C82C4}">
      <dgm:prSet/>
      <dgm:spPr/>
      <dgm:t>
        <a:bodyPr/>
        <a:lstStyle/>
        <a:p>
          <a:endParaRPr lang="en-US"/>
        </a:p>
      </dgm:t>
    </dgm:pt>
    <dgm:pt modelId="{C7AA14E0-0EB4-4F9B-8EF2-E417973D97E1}">
      <dgm:prSet phldrT="[Text]"/>
      <dgm:spPr/>
      <dgm:t>
        <a:bodyPr/>
        <a:lstStyle/>
        <a:p>
          <a:r>
            <a:rPr lang="en-US" dirty="0"/>
            <a:t>Landing outcome label</a:t>
          </a:r>
        </a:p>
      </dgm:t>
    </dgm:pt>
    <dgm:pt modelId="{0F7C7779-806C-474D-AD5D-5EE7686A5B08}" type="parTrans" cxnId="{9BABA5CD-092E-4254-AA49-7E40655D8429}">
      <dgm:prSet/>
      <dgm:spPr/>
      <dgm:t>
        <a:bodyPr/>
        <a:lstStyle/>
        <a:p>
          <a:endParaRPr lang="en-US"/>
        </a:p>
      </dgm:t>
    </dgm:pt>
    <dgm:pt modelId="{79DC7FC2-2153-45E9-868C-997124E1D43E}" type="sibTrans" cxnId="{9BABA5CD-092E-4254-AA49-7E40655D8429}">
      <dgm:prSet/>
      <dgm:spPr/>
      <dgm:t>
        <a:bodyPr/>
        <a:lstStyle/>
        <a:p>
          <a:endParaRPr lang="en-US"/>
        </a:p>
      </dgm:t>
    </dgm:pt>
    <dgm:pt modelId="{F9D6C343-EE3F-42B1-B246-F1B779661CF1}" type="pres">
      <dgm:prSet presAssocID="{DA6D5C25-228B-4FBE-B5BA-B5BFDE04FBA8}" presName="Name0" presStyleCnt="0">
        <dgm:presLayoutVars>
          <dgm:dir/>
          <dgm:resizeHandles val="exact"/>
        </dgm:presLayoutVars>
      </dgm:prSet>
      <dgm:spPr/>
    </dgm:pt>
    <dgm:pt modelId="{C28EEA92-F66C-4167-BF51-E6DB9EE16755}" type="pres">
      <dgm:prSet presAssocID="{7473DC4A-2371-4CFC-A8FA-E23938E65A42}" presName="parTxOnly" presStyleLbl="node1" presStyleIdx="0" presStyleCnt="3">
        <dgm:presLayoutVars>
          <dgm:bulletEnabled val="1"/>
        </dgm:presLayoutVars>
      </dgm:prSet>
      <dgm:spPr/>
    </dgm:pt>
    <dgm:pt modelId="{42BC92BA-353D-4E2F-8949-E16FFD8AA266}" type="pres">
      <dgm:prSet presAssocID="{B11C8190-08EF-4910-908C-917F115CA501}" presName="parSpace" presStyleCnt="0"/>
      <dgm:spPr/>
    </dgm:pt>
    <dgm:pt modelId="{8BB68B69-C223-40A2-AAFD-6983E89C2C2E}" type="pres">
      <dgm:prSet presAssocID="{D43BEE0F-7749-4582-89DA-B35965D5ED14}" presName="parTxOnly" presStyleLbl="node1" presStyleIdx="1" presStyleCnt="3">
        <dgm:presLayoutVars>
          <dgm:bulletEnabled val="1"/>
        </dgm:presLayoutVars>
      </dgm:prSet>
      <dgm:spPr/>
    </dgm:pt>
    <dgm:pt modelId="{C1755847-56D2-4FAD-8EDE-F4E95C916443}" type="pres">
      <dgm:prSet presAssocID="{CDBE8FBB-01E5-4C6E-88C0-070943FC6DA6}" presName="parSpace" presStyleCnt="0"/>
      <dgm:spPr/>
    </dgm:pt>
    <dgm:pt modelId="{D9B1000A-B92C-4257-93A2-1A2810ABE457}" type="pres">
      <dgm:prSet presAssocID="{C7AA14E0-0EB4-4F9B-8EF2-E417973D97E1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48005902-B250-404F-B174-07A35D36C9C5}" srcId="{DA6D5C25-228B-4FBE-B5BA-B5BFDE04FBA8}" destId="{7473DC4A-2371-4CFC-A8FA-E23938E65A42}" srcOrd="0" destOrd="0" parTransId="{04C98604-D435-482D-A4BB-8AFAA218E8D6}" sibTransId="{B11C8190-08EF-4910-908C-917F115CA501}"/>
    <dgm:cxn modelId="{64755003-F8A3-4E77-A2E1-D9EF61A3489D}" type="presOf" srcId="{D43BEE0F-7749-4582-89DA-B35965D5ED14}" destId="{8BB68B69-C223-40A2-AAFD-6983E89C2C2E}" srcOrd="0" destOrd="0" presId="urn:microsoft.com/office/officeart/2005/8/layout/hChevron3"/>
    <dgm:cxn modelId="{D5CDED69-D5C1-4272-8AD0-56095F49BAF1}" type="presOf" srcId="{DA6D5C25-228B-4FBE-B5BA-B5BFDE04FBA8}" destId="{F9D6C343-EE3F-42B1-B246-F1B779661CF1}" srcOrd="0" destOrd="0" presId="urn:microsoft.com/office/officeart/2005/8/layout/hChevron3"/>
    <dgm:cxn modelId="{AA614658-95B3-443F-BEB3-3C53022CF804}" type="presOf" srcId="{C7AA14E0-0EB4-4F9B-8EF2-E417973D97E1}" destId="{D9B1000A-B92C-4257-93A2-1A2810ABE457}" srcOrd="0" destOrd="0" presId="urn:microsoft.com/office/officeart/2005/8/layout/hChevron3"/>
    <dgm:cxn modelId="{045A7D7B-E2C5-40A0-8FB1-1D0EB12C82C4}" srcId="{DA6D5C25-228B-4FBE-B5BA-B5BFDE04FBA8}" destId="{D43BEE0F-7749-4582-89DA-B35965D5ED14}" srcOrd="1" destOrd="0" parTransId="{CAD042FF-0C9F-4DAA-8B21-673E208A8DD1}" sibTransId="{CDBE8FBB-01E5-4C6E-88C0-070943FC6DA6}"/>
    <dgm:cxn modelId="{9BABA5CD-092E-4254-AA49-7E40655D8429}" srcId="{DA6D5C25-228B-4FBE-B5BA-B5BFDE04FBA8}" destId="{C7AA14E0-0EB4-4F9B-8EF2-E417973D97E1}" srcOrd="2" destOrd="0" parTransId="{0F7C7779-806C-474D-AD5D-5EE7686A5B08}" sibTransId="{79DC7FC2-2153-45E9-868C-997124E1D43E}"/>
    <dgm:cxn modelId="{FDE002D4-8A44-49BE-A25A-7B53E9FF1DDD}" type="presOf" srcId="{7473DC4A-2371-4CFC-A8FA-E23938E65A42}" destId="{C28EEA92-F66C-4167-BF51-E6DB9EE16755}" srcOrd="0" destOrd="0" presId="urn:microsoft.com/office/officeart/2005/8/layout/hChevron3"/>
    <dgm:cxn modelId="{98582768-EE4D-42D0-87F4-B11E90CA3EE8}" type="presParOf" srcId="{F9D6C343-EE3F-42B1-B246-F1B779661CF1}" destId="{C28EEA92-F66C-4167-BF51-E6DB9EE16755}" srcOrd="0" destOrd="0" presId="urn:microsoft.com/office/officeart/2005/8/layout/hChevron3"/>
    <dgm:cxn modelId="{31362E46-3439-4C99-A9AE-9FC1FE899935}" type="presParOf" srcId="{F9D6C343-EE3F-42B1-B246-F1B779661CF1}" destId="{42BC92BA-353D-4E2F-8949-E16FFD8AA266}" srcOrd="1" destOrd="0" presId="urn:microsoft.com/office/officeart/2005/8/layout/hChevron3"/>
    <dgm:cxn modelId="{18F51375-6F1B-47A9-9A92-10B06C61E1C8}" type="presParOf" srcId="{F9D6C343-EE3F-42B1-B246-F1B779661CF1}" destId="{8BB68B69-C223-40A2-AAFD-6983E89C2C2E}" srcOrd="2" destOrd="0" presId="urn:microsoft.com/office/officeart/2005/8/layout/hChevron3"/>
    <dgm:cxn modelId="{0D06329F-5F87-4A38-B8C8-3E3B991506A7}" type="presParOf" srcId="{F9D6C343-EE3F-42B1-B246-F1B779661CF1}" destId="{C1755847-56D2-4FAD-8EDE-F4E95C916443}" srcOrd="3" destOrd="0" presId="urn:microsoft.com/office/officeart/2005/8/layout/hChevron3"/>
    <dgm:cxn modelId="{671784EA-9790-4EEA-ADBA-74B2F75938BF}" type="presParOf" srcId="{F9D6C343-EE3F-42B1-B246-F1B779661CF1}" destId="{D9B1000A-B92C-4257-93A2-1A2810ABE457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89B709-5DA9-4A24-86E1-56455951D4B1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1D51537-1894-4276-854F-32FB0ABD437D}">
      <dgm:prSet phldrT="[Text]"/>
      <dgm:spPr/>
      <dgm:t>
        <a:bodyPr/>
        <a:lstStyle/>
        <a:p>
          <a:r>
            <a:rPr lang="en-US" dirty="0"/>
            <a:t>Data preparation and standardization</a:t>
          </a:r>
        </a:p>
      </dgm:t>
    </dgm:pt>
    <dgm:pt modelId="{B15ABA35-B224-4D31-8195-CB790C875004}" type="parTrans" cxnId="{B220F1E9-096B-467A-819C-B3A472A48856}">
      <dgm:prSet/>
      <dgm:spPr/>
      <dgm:t>
        <a:bodyPr/>
        <a:lstStyle/>
        <a:p>
          <a:endParaRPr lang="en-US"/>
        </a:p>
      </dgm:t>
    </dgm:pt>
    <dgm:pt modelId="{54518993-6502-491A-92A4-A7DEDFC3EB33}" type="sibTrans" cxnId="{B220F1E9-096B-467A-819C-B3A472A48856}">
      <dgm:prSet/>
      <dgm:spPr/>
      <dgm:t>
        <a:bodyPr/>
        <a:lstStyle/>
        <a:p>
          <a:endParaRPr lang="en-US"/>
        </a:p>
      </dgm:t>
    </dgm:pt>
    <dgm:pt modelId="{91F71DD9-CAE8-4E20-A378-F10A92B710D9}">
      <dgm:prSet phldrT="[Text]"/>
      <dgm:spPr/>
      <dgm:t>
        <a:bodyPr/>
        <a:lstStyle/>
        <a:p>
          <a:r>
            <a:rPr lang="en-US" dirty="0"/>
            <a:t>Test of each model with combination of hyperparameters</a:t>
          </a:r>
        </a:p>
      </dgm:t>
    </dgm:pt>
    <dgm:pt modelId="{0586B877-BFA4-4323-A3E7-976033D43513}" type="parTrans" cxnId="{E2F4FA25-3548-4D52-ADB6-06B948DBF85F}">
      <dgm:prSet/>
      <dgm:spPr/>
      <dgm:t>
        <a:bodyPr/>
        <a:lstStyle/>
        <a:p>
          <a:endParaRPr lang="en-US"/>
        </a:p>
      </dgm:t>
    </dgm:pt>
    <dgm:pt modelId="{8D3DBE7C-2ABA-48AA-A171-62E8DD4CE69F}" type="sibTrans" cxnId="{E2F4FA25-3548-4D52-ADB6-06B948DBF85F}">
      <dgm:prSet/>
      <dgm:spPr/>
      <dgm:t>
        <a:bodyPr/>
        <a:lstStyle/>
        <a:p>
          <a:endParaRPr lang="en-US"/>
        </a:p>
      </dgm:t>
    </dgm:pt>
    <dgm:pt modelId="{E1AB6C3E-E66C-49B3-9D72-16D0EAD3E4B7}">
      <dgm:prSet phldrT="[Text]"/>
      <dgm:spPr/>
      <dgm:t>
        <a:bodyPr/>
        <a:lstStyle/>
        <a:p>
          <a:r>
            <a:rPr lang="en-US" dirty="0"/>
            <a:t>Compare results</a:t>
          </a:r>
        </a:p>
      </dgm:t>
    </dgm:pt>
    <dgm:pt modelId="{DFC0FB3C-1C0C-4AE7-B37B-7A37355B68B9}" type="parTrans" cxnId="{55F8E41C-F0D7-4552-9C34-0F4B7936B41E}">
      <dgm:prSet/>
      <dgm:spPr/>
      <dgm:t>
        <a:bodyPr/>
        <a:lstStyle/>
        <a:p>
          <a:endParaRPr lang="en-US"/>
        </a:p>
      </dgm:t>
    </dgm:pt>
    <dgm:pt modelId="{761C1B97-08BE-4CBE-AC74-AFD6A971B481}" type="sibTrans" cxnId="{55F8E41C-F0D7-4552-9C34-0F4B7936B41E}">
      <dgm:prSet/>
      <dgm:spPr/>
      <dgm:t>
        <a:bodyPr/>
        <a:lstStyle/>
        <a:p>
          <a:endParaRPr lang="en-US"/>
        </a:p>
      </dgm:t>
    </dgm:pt>
    <dgm:pt modelId="{5BF4E710-6ED1-417C-9D44-BBFFF337C3E8}" type="pres">
      <dgm:prSet presAssocID="{A389B709-5DA9-4A24-86E1-56455951D4B1}" presName="Name0" presStyleCnt="0">
        <dgm:presLayoutVars>
          <dgm:dir/>
          <dgm:resizeHandles val="exact"/>
        </dgm:presLayoutVars>
      </dgm:prSet>
      <dgm:spPr/>
    </dgm:pt>
    <dgm:pt modelId="{93C7EA84-C271-4801-AE73-369CD54F1D9F}" type="pres">
      <dgm:prSet presAssocID="{61D51537-1894-4276-854F-32FB0ABD437D}" presName="parTxOnly" presStyleLbl="node1" presStyleIdx="0" presStyleCnt="3">
        <dgm:presLayoutVars>
          <dgm:bulletEnabled val="1"/>
        </dgm:presLayoutVars>
      </dgm:prSet>
      <dgm:spPr/>
    </dgm:pt>
    <dgm:pt modelId="{F898BBC1-5D5E-4102-A3D2-13444018CB20}" type="pres">
      <dgm:prSet presAssocID="{54518993-6502-491A-92A4-A7DEDFC3EB33}" presName="parSpace" presStyleCnt="0"/>
      <dgm:spPr/>
    </dgm:pt>
    <dgm:pt modelId="{F37E8D5B-20BB-47C9-BAEC-8DAE5FB85D56}" type="pres">
      <dgm:prSet presAssocID="{91F71DD9-CAE8-4E20-A378-F10A92B710D9}" presName="parTxOnly" presStyleLbl="node1" presStyleIdx="1" presStyleCnt="3">
        <dgm:presLayoutVars>
          <dgm:bulletEnabled val="1"/>
        </dgm:presLayoutVars>
      </dgm:prSet>
      <dgm:spPr/>
    </dgm:pt>
    <dgm:pt modelId="{B86082E1-A13C-4ADC-81A7-56307DBBD97C}" type="pres">
      <dgm:prSet presAssocID="{8D3DBE7C-2ABA-48AA-A171-62E8DD4CE69F}" presName="parSpace" presStyleCnt="0"/>
      <dgm:spPr/>
    </dgm:pt>
    <dgm:pt modelId="{663F6733-D92F-44DD-BCAE-C5DB6D9434A3}" type="pres">
      <dgm:prSet presAssocID="{E1AB6C3E-E66C-49B3-9D72-16D0EAD3E4B7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28430A0D-5118-4214-9FA2-4B9C0C81A177}" type="presOf" srcId="{E1AB6C3E-E66C-49B3-9D72-16D0EAD3E4B7}" destId="{663F6733-D92F-44DD-BCAE-C5DB6D9434A3}" srcOrd="0" destOrd="0" presId="urn:microsoft.com/office/officeart/2005/8/layout/hChevron3"/>
    <dgm:cxn modelId="{55F8E41C-F0D7-4552-9C34-0F4B7936B41E}" srcId="{A389B709-5DA9-4A24-86E1-56455951D4B1}" destId="{E1AB6C3E-E66C-49B3-9D72-16D0EAD3E4B7}" srcOrd="2" destOrd="0" parTransId="{DFC0FB3C-1C0C-4AE7-B37B-7A37355B68B9}" sibTransId="{761C1B97-08BE-4CBE-AC74-AFD6A971B481}"/>
    <dgm:cxn modelId="{56E60D24-19E8-4BED-B853-056735C3ADF7}" type="presOf" srcId="{61D51537-1894-4276-854F-32FB0ABD437D}" destId="{93C7EA84-C271-4801-AE73-369CD54F1D9F}" srcOrd="0" destOrd="0" presId="urn:microsoft.com/office/officeart/2005/8/layout/hChevron3"/>
    <dgm:cxn modelId="{E2F4FA25-3548-4D52-ADB6-06B948DBF85F}" srcId="{A389B709-5DA9-4A24-86E1-56455951D4B1}" destId="{91F71DD9-CAE8-4E20-A378-F10A92B710D9}" srcOrd="1" destOrd="0" parTransId="{0586B877-BFA4-4323-A3E7-976033D43513}" sibTransId="{8D3DBE7C-2ABA-48AA-A171-62E8DD4CE69F}"/>
    <dgm:cxn modelId="{CF305926-4722-464C-A101-0F7104A47B07}" type="presOf" srcId="{A389B709-5DA9-4A24-86E1-56455951D4B1}" destId="{5BF4E710-6ED1-417C-9D44-BBFFF337C3E8}" srcOrd="0" destOrd="0" presId="urn:microsoft.com/office/officeart/2005/8/layout/hChevron3"/>
    <dgm:cxn modelId="{3E68A23E-F2F4-45B9-8F77-179B6D642B56}" type="presOf" srcId="{91F71DD9-CAE8-4E20-A378-F10A92B710D9}" destId="{F37E8D5B-20BB-47C9-BAEC-8DAE5FB85D56}" srcOrd="0" destOrd="0" presId="urn:microsoft.com/office/officeart/2005/8/layout/hChevron3"/>
    <dgm:cxn modelId="{B220F1E9-096B-467A-819C-B3A472A48856}" srcId="{A389B709-5DA9-4A24-86E1-56455951D4B1}" destId="{61D51537-1894-4276-854F-32FB0ABD437D}" srcOrd="0" destOrd="0" parTransId="{B15ABA35-B224-4D31-8195-CB790C875004}" sibTransId="{54518993-6502-491A-92A4-A7DEDFC3EB33}"/>
    <dgm:cxn modelId="{0A6D7A86-B018-4B25-9177-5FE048D847ED}" type="presParOf" srcId="{5BF4E710-6ED1-417C-9D44-BBFFF337C3E8}" destId="{93C7EA84-C271-4801-AE73-369CD54F1D9F}" srcOrd="0" destOrd="0" presId="urn:microsoft.com/office/officeart/2005/8/layout/hChevron3"/>
    <dgm:cxn modelId="{B49E5582-9750-45AC-AB21-DEF8F8BEEB34}" type="presParOf" srcId="{5BF4E710-6ED1-417C-9D44-BBFFF337C3E8}" destId="{F898BBC1-5D5E-4102-A3D2-13444018CB20}" srcOrd="1" destOrd="0" presId="urn:microsoft.com/office/officeart/2005/8/layout/hChevron3"/>
    <dgm:cxn modelId="{44C75170-638E-48FE-8376-735793B8BBD7}" type="presParOf" srcId="{5BF4E710-6ED1-417C-9D44-BBFFF337C3E8}" destId="{F37E8D5B-20BB-47C9-BAEC-8DAE5FB85D56}" srcOrd="2" destOrd="0" presId="urn:microsoft.com/office/officeart/2005/8/layout/hChevron3"/>
    <dgm:cxn modelId="{89E65393-7A01-4B89-BD12-EA87257162B2}" type="presParOf" srcId="{5BF4E710-6ED1-417C-9D44-BBFFF337C3E8}" destId="{B86082E1-A13C-4ADC-81A7-56307DBBD97C}" srcOrd="3" destOrd="0" presId="urn:microsoft.com/office/officeart/2005/8/layout/hChevron3"/>
    <dgm:cxn modelId="{FF89CDBE-6AE1-429F-8714-228D1C1694D9}" type="presParOf" srcId="{5BF4E710-6ED1-417C-9D44-BBFFF337C3E8}" destId="{663F6733-D92F-44DD-BCAE-C5DB6D9434A3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498272-032C-4EB6-932A-3ACB67417691}">
      <dsp:nvSpPr>
        <dsp:cNvPr id="0" name=""/>
        <dsp:cNvSpPr/>
      </dsp:nvSpPr>
      <dsp:spPr>
        <a:xfrm>
          <a:off x="2399" y="1683729"/>
          <a:ext cx="2098538" cy="83941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request the APIs and parse the launch data</a:t>
          </a:r>
        </a:p>
      </dsp:txBody>
      <dsp:txXfrm>
        <a:off x="2399" y="1683729"/>
        <a:ext cx="1888684" cy="839415"/>
      </dsp:txXfrm>
    </dsp:sp>
    <dsp:sp modelId="{D3D57A2A-B0B9-4168-BDC6-210872DA8D89}">
      <dsp:nvSpPr>
        <dsp:cNvPr id="0" name=""/>
        <dsp:cNvSpPr/>
      </dsp:nvSpPr>
      <dsp:spPr>
        <a:xfrm>
          <a:off x="1681230" y="1683729"/>
          <a:ext cx="2098538" cy="839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Filter data to only Falcon 9</a:t>
          </a:r>
        </a:p>
      </dsp:txBody>
      <dsp:txXfrm>
        <a:off x="2100938" y="1683729"/>
        <a:ext cx="1259123" cy="839415"/>
      </dsp:txXfrm>
    </dsp:sp>
    <dsp:sp modelId="{6A151B54-6B13-4F7D-BEA4-CD503CBFBD9F}">
      <dsp:nvSpPr>
        <dsp:cNvPr id="0" name=""/>
        <dsp:cNvSpPr/>
      </dsp:nvSpPr>
      <dsp:spPr>
        <a:xfrm>
          <a:off x="3360061" y="1683729"/>
          <a:ext cx="2098538" cy="839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Deal with missing values</a:t>
          </a:r>
        </a:p>
      </dsp:txBody>
      <dsp:txXfrm>
        <a:off x="3779769" y="1683729"/>
        <a:ext cx="1259123" cy="8394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27654-03BC-4B80-84B2-029AE014467C}">
      <dsp:nvSpPr>
        <dsp:cNvPr id="0" name=""/>
        <dsp:cNvSpPr/>
      </dsp:nvSpPr>
      <dsp:spPr>
        <a:xfrm>
          <a:off x="2399" y="1614743"/>
          <a:ext cx="2098538" cy="83941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Request the Falcon 9 launch data</a:t>
          </a:r>
        </a:p>
      </dsp:txBody>
      <dsp:txXfrm>
        <a:off x="2399" y="1614743"/>
        <a:ext cx="1888684" cy="839415"/>
      </dsp:txXfrm>
    </dsp:sp>
    <dsp:sp modelId="{1FA4D39C-F913-43A8-95E8-A303ED88009B}">
      <dsp:nvSpPr>
        <dsp:cNvPr id="0" name=""/>
        <dsp:cNvSpPr/>
      </dsp:nvSpPr>
      <dsp:spPr>
        <a:xfrm>
          <a:off x="1681230" y="1614743"/>
          <a:ext cx="2098538" cy="839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Extract all column names from the html table</a:t>
          </a:r>
        </a:p>
      </dsp:txBody>
      <dsp:txXfrm>
        <a:off x="2100938" y="1614743"/>
        <a:ext cx="1259123" cy="839415"/>
      </dsp:txXfrm>
    </dsp:sp>
    <dsp:sp modelId="{86898B99-EFF1-4DB0-85CD-2B71BBBE2856}">
      <dsp:nvSpPr>
        <dsp:cNvPr id="0" name=""/>
        <dsp:cNvSpPr/>
      </dsp:nvSpPr>
      <dsp:spPr>
        <a:xfrm>
          <a:off x="3360061" y="1614743"/>
          <a:ext cx="2098538" cy="8394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a data frame by parsing the launch html table</a:t>
          </a:r>
        </a:p>
      </dsp:txBody>
      <dsp:txXfrm>
        <a:off x="3779769" y="1614743"/>
        <a:ext cx="1259123" cy="8394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EEA92-F66C-4167-BF51-E6DB9EE16755}">
      <dsp:nvSpPr>
        <dsp:cNvPr id="0" name=""/>
        <dsp:cNvSpPr/>
      </dsp:nvSpPr>
      <dsp:spPr>
        <a:xfrm>
          <a:off x="3571" y="2084652"/>
          <a:ext cx="3123406" cy="12493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EDA</a:t>
          </a:r>
        </a:p>
      </dsp:txBody>
      <dsp:txXfrm>
        <a:off x="3571" y="2084652"/>
        <a:ext cx="2811066" cy="1249362"/>
      </dsp:txXfrm>
    </dsp:sp>
    <dsp:sp modelId="{8BB68B69-C223-40A2-AAFD-6983E89C2C2E}">
      <dsp:nvSpPr>
        <dsp:cNvPr id="0" name=""/>
        <dsp:cNvSpPr/>
      </dsp:nvSpPr>
      <dsp:spPr>
        <a:xfrm>
          <a:off x="2502296" y="2084652"/>
          <a:ext cx="3123406" cy="124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Summarizations</a:t>
          </a:r>
        </a:p>
      </dsp:txBody>
      <dsp:txXfrm>
        <a:off x="3126977" y="2084652"/>
        <a:ext cx="1874044" cy="1249362"/>
      </dsp:txXfrm>
    </dsp:sp>
    <dsp:sp modelId="{D9B1000A-B92C-4257-93A2-1A2810ABE457}">
      <dsp:nvSpPr>
        <dsp:cNvPr id="0" name=""/>
        <dsp:cNvSpPr/>
      </dsp:nvSpPr>
      <dsp:spPr>
        <a:xfrm>
          <a:off x="5001021" y="2084652"/>
          <a:ext cx="3123406" cy="124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Landing outcome label</a:t>
          </a:r>
        </a:p>
      </dsp:txBody>
      <dsp:txXfrm>
        <a:off x="5625702" y="2084652"/>
        <a:ext cx="1874044" cy="1249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7EA84-C271-4801-AE73-369CD54F1D9F}">
      <dsp:nvSpPr>
        <dsp:cNvPr id="0" name=""/>
        <dsp:cNvSpPr/>
      </dsp:nvSpPr>
      <dsp:spPr>
        <a:xfrm>
          <a:off x="3571" y="2084652"/>
          <a:ext cx="3123406" cy="12493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346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Data preparation and standardization</a:t>
          </a:r>
        </a:p>
      </dsp:txBody>
      <dsp:txXfrm>
        <a:off x="3571" y="2084652"/>
        <a:ext cx="2811066" cy="1249362"/>
      </dsp:txXfrm>
    </dsp:sp>
    <dsp:sp modelId="{F37E8D5B-20BB-47C9-BAEC-8DAE5FB85D56}">
      <dsp:nvSpPr>
        <dsp:cNvPr id="0" name=""/>
        <dsp:cNvSpPr/>
      </dsp:nvSpPr>
      <dsp:spPr>
        <a:xfrm>
          <a:off x="2502296" y="2084652"/>
          <a:ext cx="3123406" cy="124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 of each model with combination of hyperparameters</a:t>
          </a:r>
        </a:p>
      </dsp:txBody>
      <dsp:txXfrm>
        <a:off x="3126977" y="2084652"/>
        <a:ext cx="1874044" cy="1249362"/>
      </dsp:txXfrm>
    </dsp:sp>
    <dsp:sp modelId="{663F6733-D92F-44DD-BCAE-C5DB6D9434A3}">
      <dsp:nvSpPr>
        <dsp:cNvPr id="0" name=""/>
        <dsp:cNvSpPr/>
      </dsp:nvSpPr>
      <dsp:spPr>
        <a:xfrm>
          <a:off x="5001021" y="2084652"/>
          <a:ext cx="3123406" cy="124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50673" rIns="25337" bIns="50673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Compare results</a:t>
          </a:r>
        </a:p>
      </dsp:txBody>
      <dsp:txXfrm>
        <a:off x="5625702" y="2084652"/>
        <a:ext cx="1874044" cy="12493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09-Aug-22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nguyenanhduc6479/data-science/blob/2fb96a22a7b006d66a6268e59c1c44a1e8840b9e/17.labs-jupyter-spacex-Data%20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guyenanhduc6479/data-science/blob/2fb96a22a7b006d66a6268e59c1c44a1e8840b9e/19.jupyter-labs-eda-dataviz.ipynb" TargetMode="Externa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anhduc6479/data-science/blob/97526b9c0d63e861dd0650023f27ec37e1e533a1/18.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anhduc6479/data-science/blob/97526b9c0d63e861dd0650023f27ec37e1e533a1/20.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anhduc6479/data-science/blob/852d2de9750d4e3f976d9b88a86a2fbaedb26c68/spacex_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hyperlink" Target="https://github.com/nguyenanhduc6479/data-science/blob/852d2de9750d4e3f976d9b88a86a2fbaedb26c68/21.SpaceX_Machine%20Learning%20Prediction_Part_5.ipynb" TargetMode="External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hyperlink" Target="https://github.com/nguyenanhduc6479/data-science/blob/92221f8ee82bbf6974882edfdfd8e53382830d0e/21.SpaceX_Machine%20Learning%20Prediction_Part_5.ipynb" TargetMode="External"/><Relationship Id="rId9" Type="http://schemas.microsoft.com/office/2007/relationships/diagramDrawing" Target="../diagrams/drawing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rockets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guyenanhduc6479/data-science/blob/2a2550a60ca5ff14ee9f01bd7bf849f704b63f32/15.jupyter-labs-spacex-data-collection-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nguyenanhduc6479/data-science/blob/2a2550a60ca5ff14ee9f01bd7bf849f704b63f32/16.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&lt;Nguyễn Anh Đức&gt;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&lt;04/08/2022&gt;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6159" y="1253331"/>
            <a:ext cx="8975652" cy="4351338"/>
          </a:xfrm>
          <a:prstGeom prst="rect">
            <a:avLst/>
          </a:prstGeom>
        </p:spPr>
        <p:txBody>
          <a:bodyPr/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Firstly, some EDA was performed on the dataset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Secondly, launch per site, occurrences of each orbit and occurrences of mission outcome per orbit type were calculated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we created the landing outcome label based on outcome column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https://github.com/nguyenanhduc6479/data-science/blob/2fb96a22a7b006d66a6268e59c1c44a1e8840b9e/17.labs-jupyter-spacex-Data%20wrangling.ipynb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F50F2BB-B4BB-5F06-AC1C-A870A0EF6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8981535"/>
              </p:ext>
            </p:extLst>
          </p:nvPr>
        </p:nvGraphicFramePr>
        <p:xfrm>
          <a:off x="1958372" y="215365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see relationship between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Payload Mass and Flight Number, Launch Site and Flight Number, Launch Site and Payload Mass, Orbit and Flight Number, Payload and Orbit, we use scatter plot and bar plot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68B0D-28E1-5AC3-B6D9-938A65905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45" y="2763546"/>
            <a:ext cx="10515600" cy="2100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51654B-6609-3B84-F530-45AAD8355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45" y="4864104"/>
            <a:ext cx="8110000" cy="19745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5F5AC-F250-D233-9D26-8B4F98A81E3C}"/>
              </a:ext>
            </a:extLst>
          </p:cNvPr>
          <p:cNvSpPr txBox="1"/>
          <p:nvPr/>
        </p:nvSpPr>
        <p:spPr>
          <a:xfrm>
            <a:off x="9171392" y="4871411"/>
            <a:ext cx="22146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https://github.com/nguyenanhduc6479/data-science/blob/2fb96a22a7b006d66a6268e59c1c44a1e8840b9e/19.jupyter-labs-eda-dataviz.ipynb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2831" y="1253331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Some SQL queries we performed: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Names of the unique launch sites in the space mission;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Top 5 launch sites whose name begin with the string 'CCA’;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Total payload mass carried by boosters launched by NASA (CRS);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Average payload mass carried by booster version F9 v1.1;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Date when the first successful landing outcome in ground pad was achieved;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Names of the boosters which have success in drone ship and have payload mass between 4000 and 6000 kg;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Total number of successful and failure mission outcomes;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Names of the booster versions which have carried the maximum payload mass;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Failed landing outcomes in drone ship, their booster versions, and 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Rank of the count of landing outcomes (such as Failure (drone ship) or Success (ground pad)) between the date 2010-06-04 and 2017-03-20.</a:t>
            </a:r>
            <a:endParaRPr lang="en-US" sz="15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https://github.com/nguyenanhduc6479/data-science/blob/97526b9c0d63e861dd0650023f27ec37e1e533a1/18.jupyter-labs-eda-sql-coursera.ipynb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with SQL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Markers indicate points like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Circles indicate areas like NASA Johnson Space Center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Marker cluster indicate groups of events in each coordinate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Lines indicate distances between two coordinates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https://github.com/nguyenanhduc6479/data-science/blob/97526b9c0d63e861dd0650023f27ec37e1e533a1/20.lab_jupyter_launch_site_location.ipynb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an 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graphs and plots were used to visualize data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Percentage of launches by site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Payload range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two plots help us analyze the relation between payload and launch site. These insights allow you to choose place to launch based on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https://github.com/nguyenanhduc6479/data-science/blob/852d2de9750d4e3f976d9b88a86a2fbaedb26c68/spacex_dash.py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build 4 classification models: logistic regression, support vector machine, decision tree, k 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https://github.com/nguyenanhduc6479/data-science/blob/92221f8ee82bbf6974882edfdfd8e53382830d0e/21.SpaceX_Machine%20Learning%20Prediction_Part_5.ipynb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DA5C1F4-E3EC-CCD0-C0BF-CA88EEF92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255767"/>
              </p:ext>
            </p:extLst>
          </p:nvPr>
        </p:nvGraphicFramePr>
        <p:xfrm>
          <a:off x="1775327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different launch sites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average payload of F9 v1.1 booster is 2,928 kg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first success landing outcome happened in 2015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Many Falcon 9 booster versions were successful at landing in drone ships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Almost 100% of mission outcomes were successful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landing outcomes became as better as years passed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Analysis showed that Logistic Regression is the best model to predict successful landings, having accuracy over 84% and accuracy for test data over 83%.</a:t>
            </a:r>
          </a:p>
          <a:p>
            <a:pPr marL="457200" lvl="1" indent="0"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231106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CCAFS SLC 40 recently gives the best performance when most of the launches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success rate improve over time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Launch 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93F31-89DA-2E21-331B-BBF8D634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06259"/>
            <a:ext cx="10687961" cy="261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975551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LS 39A has very good success rate with every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 9000kg has good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payload over 12000kg we should choose CCAFS SLC 40 or KSC LC 39A because they had succeed with this mass several times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0A83E-0F5F-AFF6-1F1D-D86BD6C1D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817"/>
            <a:ext cx="12192000" cy="24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ES-L1, GEO, HEO, SSO have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8B25D-5537-20FC-852B-C24343D6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507" y="1438629"/>
            <a:ext cx="5953465" cy="381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8733" y="4052812"/>
            <a:ext cx="10636877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VLEO has been used recently and its performance was great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Flight Number vs. Orbit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2AD20-BBF3-99A1-97AA-9E4028209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557"/>
            <a:ext cx="12192000" cy="249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021711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 has the widest range of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massive payload like over 14000kg they seemed to like using VLEO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vs. Orbit 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F4A1E-7A24-828B-8B19-7CE7E6A34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603"/>
            <a:ext cx="12192000" cy="246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keep improving since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success rate is in 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AC595-C15C-2346-A648-275BD33EB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858" y="1413496"/>
            <a:ext cx="6373114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unique launch site name in data frame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3CB50E-5DC9-13B9-930E-DF7E27391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488" y="1897814"/>
            <a:ext cx="2067213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 first 5 result which launch site begin with ‘CCA’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22E71-8DA8-28CB-B125-5012F14FC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03" y="2840967"/>
            <a:ext cx="8789016" cy="26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SUM function with customers have ‘CRS’ in it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BFE3A-8AE3-EA9E-B080-A21879FE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83" y="3749481"/>
            <a:ext cx="1343212" cy="1228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F9763-72ED-79E6-1CDE-AAC1BB5ED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983" y="2797527"/>
            <a:ext cx="10208628" cy="95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all F9 v1.1 booster version and then add all the payload mass together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90BE6-8CB2-47ED-3A19-64D8A6A2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426" y="3521662"/>
            <a:ext cx="124794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data by successful landing outcome on ground pad and getting the minimum value for date it’s possible to identify the first occurrence, that happened on 12/22/2015.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25F9C-3FE2-84E6-E11F-24F66C787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68941"/>
            <a:ext cx="1762371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the 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Selecting distinct booster versions according to the filters above, these 4 are the result.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CBCDC-51E7-A755-1817-602296492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832978"/>
            <a:ext cx="2438740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08103" y="1554671"/>
            <a:ext cx="4017889" cy="336975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methodologies: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using web scraping and SpaceX APIs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 (EDA), including data wrangling, data visualization, and interactive visual analytics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  <a:endParaRPr lang="en-US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39862-27B0-9479-E3C2-F506EB6F4174}"/>
              </a:ext>
            </a:extLst>
          </p:cNvPr>
          <p:cNvSpPr txBox="1"/>
          <p:nvPr/>
        </p:nvSpPr>
        <p:spPr>
          <a:xfrm>
            <a:off x="5895975" y="1574629"/>
            <a:ext cx="6096000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all results: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 valuable data from public resource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 allowed to identify which features are the best to predict success of launchings; 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 Machine Learning Prediction showed the best model to predict which characteristics are important to drive this opportunity by the best way, using all collected data. 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 mission outcome and count records help us to get quantities of each outcome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168317-75DD-9F64-637C-DE33F452F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113761"/>
            <a:ext cx="4915586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the maximum payload and find the booster version with that payload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FA30E7-56E9-E37D-C201-40B5D1E9E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42" y="2810049"/>
            <a:ext cx="3892524" cy="372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81065-4380-0182-CB0B-F5D10D193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380" y="2977469"/>
            <a:ext cx="3924848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E9091-0E94-71D3-FBCE-F87A88604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933" y="3104954"/>
            <a:ext cx="2583741" cy="312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CE5433-B637-81E3-4765-DC9F7A09BD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62515" y="1312278"/>
            <a:ext cx="9745589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LAUNCH 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8F030-2119-CC66-7FAF-626B3EBBD4C3}"/>
              </a:ext>
            </a:extLst>
          </p:cNvPr>
          <p:cNvSpPr txBox="1"/>
          <p:nvPr/>
        </p:nvSpPr>
        <p:spPr>
          <a:xfrm>
            <a:off x="962515" y="5798857"/>
            <a:ext cx="667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site located near sea, but not too far from roads and railroads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4473863"/>
            <a:ext cx="4118860" cy="217566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 marker indicate success outcome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 marker indicate failure outcome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LAUNCH OUTCOME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31C21-D6C3-04EF-25B0-57330BBB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194921"/>
            <a:ext cx="10651980" cy="3116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D2543-88D0-AA6B-CFB2-B04B06A62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874" y="3532619"/>
            <a:ext cx="3021116" cy="3116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A3AD0A-6BB9-8661-6953-C1C228F17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017" y="3532619"/>
            <a:ext cx="3446857" cy="31169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8D620F-031A-9254-8F9D-2F5268159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5400" y="1194921"/>
            <a:ext cx="3715268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6610693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site KSC LC-39A has good logistics aspects, being near railroad and road and relatively far from inhabited areas.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NEAREST 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F22D8-D296-5E97-C2D6-67CBE79B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703" y="959098"/>
            <a:ext cx="4077269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892842"/>
            <a:ext cx="10515600" cy="24070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KSC LC-39A has the most successful launch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to that is CCAFS 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other two launch site has similar number of successful launch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LAUNCH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2EB42-1C4E-87B7-D6BF-32BB562CC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146"/>
            <a:ext cx="12192000" cy="327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530576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background and context: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evaluate the viability of the new company Space Y to compete with Space X.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9D73AF-3905-5ABB-7A73-D0337C05C7D9}"/>
              </a:ext>
            </a:extLst>
          </p:cNvPr>
          <p:cNvSpPr txBox="1"/>
          <p:nvPr/>
        </p:nvSpPr>
        <p:spPr>
          <a:xfrm>
            <a:off x="6619537" y="1530576"/>
            <a:ext cx="6096000" cy="15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you want to find answers:</a:t>
            </a:r>
          </a:p>
          <a:p>
            <a:pPr>
              <a:spcBef>
                <a:spcPts val="14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The best way to estimate the total cost for launches, by predicting successful landings of the first stage of rockets;</a:t>
            </a:r>
          </a:p>
          <a:p>
            <a:pPr>
              <a:spcBef>
                <a:spcPts val="14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• Where is the best place to make launches.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72998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site has only 40%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FOR VAFB SLC-4E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F223D3-A745-9F36-DC7B-FDE06847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6288"/>
            <a:ext cx="12192000" cy="34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081548"/>
            <a:ext cx="10515600" cy="197076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FT has the most successful outcome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VS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0768F-3359-A509-C3D7-EC980685D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3207"/>
            <a:ext cx="12192000" cy="27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tree model has the highest accuracy on train data but also the lowest accuracy on test data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7F100-A020-2DCA-04A7-1869C174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720" y="1956398"/>
            <a:ext cx="4620270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6031842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of Logistic Regression Classifier proves its accuracy by showing the big numbers of true positive and true negative compared to the false ones.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84% on train data and 83% on test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6E5D6-DAF7-EB60-CB64-AAC4D4849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184" y="2057400"/>
            <a:ext cx="4315427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best launch site is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 rate seem to be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can be used to predict successful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about 7000kg seem to be ideal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>
              <a:solidFill>
                <a:srgbClr val="0B49C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307432"/>
            <a:ext cx="10104817" cy="527785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APIs (https://api.spacexdata.com/v4/rockets/)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(https://en.wikipedia.org/wiki/List_of_Falcon/_9/_and_Falcon_Heavy_launches)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an outcome label based on outcome data after summarizing and analyzing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Try different models to find most suitable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SpaceX APIs (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https://api.spacexdata.com/v4/rockets/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Wikimedia (https://en.wikipedia.org/wiki/List_of_Falcon/_9/_and_Falcon_Heavy_launches)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need to present your data collection process use key phrases and flowcharts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E0570A0-391A-2525-6C7F-C86BE3AD5BB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73745855"/>
              </p:ext>
            </p:extLst>
          </p:nvPr>
        </p:nvGraphicFramePr>
        <p:xfrm>
          <a:off x="5910262" y="1792288"/>
          <a:ext cx="5461000" cy="4206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SpaceX APIs is a public APIs which user can obtain and use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: https://github.com/nguyenanhduc6479/data-science/blob/2a2550a60ca5ff14ee9f01bd7bf849f704b63f32/15.jupyter-labs-spacex-data-collection-api.ipynb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9" y="1785373"/>
            <a:ext cx="3932238" cy="437466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https://github.com/nguyenanhduc6479/data-science/blob/2a2550a60ca5ff14ee9f01bd7bf849f704b63f32/16.jupyter-labs-webscraping.ipynb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- Scraping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B08E299-4EF2-DACE-A9BC-1C1AFEC070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734797"/>
              </p:ext>
            </p:extLst>
          </p:nvPr>
        </p:nvGraphicFramePr>
        <p:xfrm>
          <a:off x="5910262" y="1956671"/>
          <a:ext cx="5461000" cy="4068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schemas.microsoft.com/office/2006/metadata/properties"/>
    <ds:schemaRef ds:uri="f80a141d-92ca-4d3d-9308-f7e7b1d44ce8"/>
    <ds:schemaRef ds:uri="http://www.w3.org/XML/1998/namespace"/>
    <ds:schemaRef ds:uri="155be751-a274-42e8-93fb-f39d3b9bccc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852</TotalTime>
  <Words>1702</Words>
  <Application>Microsoft Office PowerPoint</Application>
  <PresentationFormat>Widescreen</PresentationFormat>
  <Paragraphs>227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Đức Nguyễn Anh</cp:lastModifiedBy>
  <cp:revision>212</cp:revision>
  <dcterms:created xsi:type="dcterms:W3CDTF">2021-04-29T18:58:34Z</dcterms:created>
  <dcterms:modified xsi:type="dcterms:W3CDTF">2022-08-09T16:45:20Z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